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4" r:id="rId3"/>
    <p:sldId id="265" r:id="rId4"/>
    <p:sldId id="266" r:id="rId5"/>
    <p:sldId id="267" r:id="rId6"/>
    <p:sldId id="257" r:id="rId7"/>
    <p:sldId id="268" r:id="rId8"/>
    <p:sldId id="259" r:id="rId9"/>
    <p:sldId id="258" r:id="rId10"/>
    <p:sldId id="260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7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FD84-DF45-482F-8FD0-01AA9D6FCA5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32BBD-D839-48BC-AC86-CEFE987205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06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FD84-DF45-482F-8FD0-01AA9D6FCA5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32BBD-D839-48BC-AC86-CEFE987205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99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FD84-DF45-482F-8FD0-01AA9D6FCA5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32BBD-D839-48BC-AC86-CEFE987205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5583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FD84-DF45-482F-8FD0-01AA9D6FCA5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32BBD-D839-48BC-AC86-CEFE987205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62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FD84-DF45-482F-8FD0-01AA9D6FCA5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32BBD-D839-48BC-AC86-CEFE987205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958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FD84-DF45-482F-8FD0-01AA9D6FCA5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32BBD-D839-48BC-AC86-CEFE987205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4861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FD84-DF45-482F-8FD0-01AA9D6FCA5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32BBD-D839-48BC-AC86-CEFE987205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4778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FD84-DF45-482F-8FD0-01AA9D6FCA5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32BBD-D839-48BC-AC86-CEFE987205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5268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521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FD84-DF45-482F-8FD0-01AA9D6FCA5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32BBD-D839-48BC-AC86-CEFE987205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381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FD84-DF45-482F-8FD0-01AA9D6FCA5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32BBD-D839-48BC-AC86-CEFE987205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855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FD84-DF45-482F-8FD0-01AA9D6FCA5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32BBD-D839-48BC-AC86-CEFE987205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015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FD84-DF45-482F-8FD0-01AA9D6FCA5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32BBD-D839-48BC-AC86-CEFE987205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825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FD84-DF45-482F-8FD0-01AA9D6FCA5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32BBD-D839-48BC-AC86-CEFE987205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15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FD84-DF45-482F-8FD0-01AA9D6FCA5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32BBD-D839-48BC-AC86-CEFE987205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717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FD84-DF45-482F-8FD0-01AA9D6FCA5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32BBD-D839-48BC-AC86-CEFE987205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458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FD84-DF45-482F-8FD0-01AA9D6FCA5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32BBD-D839-48BC-AC86-CEFE987205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28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7FD84-DF45-482F-8FD0-01AA9D6FCA5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8532BBD-D839-48BC-AC86-CEFE987205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016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Обновленный ФГОС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общего образования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https://image.jimcdn.com/app/cms/image/transf/dimension=544x10000:format=jpg/path/s6a4dfd09a5bd1ee9/image/ie65dd24adf199785/version/1520769514/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293096"/>
            <a:ext cx="4018085" cy="2347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863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344816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предметы будут изучать школьники старших классов?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6912768" cy="4153648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план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предусматривает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обязательное изучение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следующих учебных предметов на базовом или углубленном уровне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09728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язык, литература,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информатика, история, география, обществознание, физика, химия, биология, физическая культура и основы безопасности жизнедеятельности. Не менее  двух учебных предметов учащиеся должны изучать на углубленном уровне в зависимости от выбранного профиля обучения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 будут выполнять индивидуальные проекты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04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684076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предметы будут изучать школьники старших классов?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20888"/>
            <a:ext cx="6624736" cy="3721600"/>
          </a:xfrm>
        </p:spPr>
        <p:txBody>
          <a:bodyPr>
            <a:noAutofit/>
          </a:bodyPr>
          <a:lstStyle/>
          <a:p>
            <a:pPr marL="109538" indent="420688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учебные планы могут быть включены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предметы, курсы по выбору обучающихся, предлагаемые образовательной организацией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2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332656"/>
            <a:ext cx="7020272" cy="1110341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ФГОС? 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528" y="1967592"/>
            <a:ext cx="7200800" cy="4033158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федеральные государственные образовательные стандарты, представляющие собой совокупность требований к программам образования.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разработаны, чтобы жители и крупных городов, и небольших населенных пунктов учились по одной программе и получали равноценные знания. Объясняем, как работает система, что нового в ней и как это применять на практике.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учреждения России — даже частные — должны при составлении своей программы руководствоваться требованиями ФГОС. Они касаются детских садов, школ,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ССУЗ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ВУЗ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курсов — всех, кто руководствуется в работе законом «Об образовании» и имеет соответствующую аккредитацию. Все нюансы перечислены в статье 11 Федерального закона от 29.12.2012 N 273-ФЗ (ред. от 20.04.2021) «Об образовании в Российской Федерации».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u="sng" dirty="0"/>
              <a:t>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7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-252536" y="116632"/>
            <a:ext cx="7452320" cy="1110341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Функции ФГОС  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9512" y="1967592"/>
            <a:ext cx="7416824" cy="4033158"/>
          </a:xfrm>
          <a:solidFill>
            <a:schemeClr val="bg1"/>
          </a:solidFill>
        </p:spPr>
        <p:txBody>
          <a:bodyPr>
            <a:noAutofit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составлять учебники и задачи для школьных и университетских экзаменов;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методические пособия;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выяснять, сколько часов потребуется, чтобы освоить ту или иную дисциплину;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разъяснять, что получит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учащийся после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аттестацию персонала учебных заведений, контролировать качество их работы.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в документе зафиксировано все то, что учащийся должен освоить на той или иной ступени: так, без знаний начальной школы ученик не сможет заниматься в средней, без знаний средней — в старшей.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u="sng" dirty="0"/>
              <a:t>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174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188640"/>
            <a:ext cx="6984776" cy="1110341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потребовалась </a:t>
            </a:r>
            <a:b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доработка ФГОС?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0" y="1628800"/>
            <a:ext cx="7308304" cy="4033158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 результатов, проводимых на федеральном уровне процедур оценки качества образования (ВПР, национальных исследований, ГИА, международных сравнительных исследований) 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проверяемость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результатов. </a:t>
            </a:r>
          </a:p>
          <a:p>
            <a:pPr algn="just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Усиление в предметном содержании акцентов на изучение явлений и процессов современной России и мира в целом, современное состояние науки. </a:t>
            </a:r>
          </a:p>
          <a:p>
            <a:pPr algn="just">
              <a:buFontTx/>
              <a:buChar char="-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Деятельностная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 представления результатов по предметам по каждому году обучения. </a:t>
            </a:r>
          </a:p>
          <a:p>
            <a:pPr algn="just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Были недостаточно детализированы личностные,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предметные результаты.</a:t>
            </a:r>
          </a:p>
        </p:txBody>
      </p:sp>
    </p:spTree>
    <p:extLst>
      <p:ext uri="{BB962C8B-B14F-4D97-AF65-F5344CB8AC3E}">
        <p14:creationId xmlns:p14="http://schemas.microsoft.com/office/powerpoint/2010/main" val="2842440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038" y="188640"/>
            <a:ext cx="7776864" cy="1110341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учитывалось при разработке</a:t>
            </a:r>
            <a:br>
              <a:rPr lang="ru-RU" sz="2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обновленных ФГОС</a:t>
            </a: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ru-RU" sz="27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0" y="1412776"/>
            <a:ext cx="7452320" cy="4587974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Усиление практико-ориентированного обучения</a:t>
            </a:r>
          </a:p>
          <a:p>
            <a:pPr marL="0" indent="0" algn="just">
              <a:buNone/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Требования, связанные с воспитательной ролью обучения</a:t>
            </a:r>
          </a:p>
          <a:p>
            <a:pPr marL="0" indent="0" algn="just">
              <a:buNone/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Предметные концепции </a:t>
            </a:r>
          </a:p>
          <a:p>
            <a:pPr marL="0" indent="0" algn="just">
              <a:buNone/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контроля в связи с утвержденным универсальным кодификатором </a:t>
            </a:r>
          </a:p>
          <a:p>
            <a:pPr marL="0" indent="0" algn="just">
              <a:buNone/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должен идти за содержанием </a:t>
            </a:r>
          </a:p>
          <a:p>
            <a:pPr marL="0" indent="0" algn="just">
              <a:buNone/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 одна программа не создавалась под линейку учебников (создавалась под стандарт).</a:t>
            </a:r>
          </a:p>
        </p:txBody>
      </p:sp>
    </p:spTree>
    <p:extLst>
      <p:ext uri="{BB962C8B-B14F-4D97-AF65-F5344CB8AC3E}">
        <p14:creationId xmlns:p14="http://schemas.microsoft.com/office/powerpoint/2010/main" val="4180492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Обновленный ФГОС СОО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8" indent="420688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сентября 2023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и 11 классы перейдут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на обучение по обновленным ФГОС среднего общего образования (ФГОС СОО), утвержденным  приказом 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12 августа 2022 года № 732.  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538" indent="420688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начальной и основной школы уже перешли на обновленные ФГОС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НОО и ФГОС ООО 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сентября 2022 года.</a:t>
            </a:r>
          </a:p>
        </p:txBody>
      </p:sp>
    </p:spTree>
    <p:extLst>
      <p:ext uri="{BB962C8B-B14F-4D97-AF65-F5344CB8AC3E}">
        <p14:creationId xmlns:p14="http://schemas.microsoft.com/office/powerpoint/2010/main" val="57139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867096"/>
          <a:ext cx="9144000" cy="6010596"/>
          <a:chOff x="0" y="867096"/>
          <a:chExt cx="9144000" cy="6010596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624"/>
            <a:ext cx="7596336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796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Обновленный ФГОС СОО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6851104" cy="4729712"/>
          </a:xfrm>
        </p:spPr>
        <p:txBody>
          <a:bodyPr>
            <a:normAutofit/>
          </a:bodyPr>
          <a:lstStyle/>
          <a:p>
            <a:pPr marL="109538" indent="420688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обновленных  ФГОС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общего образования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конкретизированы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требования к предметным,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личностным результатам реализации образовательных программ, учтены  перспективные направления научно-технологического развития России, приоритеты государственной политики, утвержденные концепции преподавания учебных предметов, а также универсальные кодификаторы проверяемых элементов содержания, которые распределены по классам, и требования к результатам освоения основных образовательных программ.</a:t>
            </a:r>
          </a:p>
        </p:txBody>
      </p:sp>
    </p:spTree>
    <p:extLst>
      <p:ext uri="{BB962C8B-B14F-4D97-AF65-F5344CB8AC3E}">
        <p14:creationId xmlns:p14="http://schemas.microsoft.com/office/powerpoint/2010/main" val="26937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6768752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Обновленный ФГОС СОО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6779096" cy="4153648"/>
          </a:xfrm>
        </p:spPr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СОО на одного школьника за 2 года обучения предусматривается не менее 2170 — 2516 часов (не более 37 часов в неделю). Занятия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проводиться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5-ти дневной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недели.</a:t>
            </a:r>
          </a:p>
        </p:txBody>
      </p:sp>
    </p:spTree>
    <p:extLst>
      <p:ext uri="{BB962C8B-B14F-4D97-AF65-F5344CB8AC3E}">
        <p14:creationId xmlns:p14="http://schemas.microsoft.com/office/powerpoint/2010/main" val="286846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</TotalTime>
  <Words>417</Words>
  <Application>Microsoft Office PowerPoint</Application>
  <PresentationFormat>Экран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Trebuchet MS</vt:lpstr>
      <vt:lpstr>Wingdings 3</vt:lpstr>
      <vt:lpstr>Грань</vt:lpstr>
      <vt:lpstr>Обновленный ФГОС среднего общего образования</vt:lpstr>
      <vt:lpstr>Что такое ФГОС? </vt:lpstr>
      <vt:lpstr> Функции ФГОС  </vt:lpstr>
      <vt:lpstr>Почему потребовалась  доработка ФГОС?</vt:lpstr>
      <vt:lpstr>Что учитывалось при разработке  обновленных ФГОС?</vt:lpstr>
      <vt:lpstr>Обновленный ФГОС СОО</vt:lpstr>
      <vt:lpstr>Презентация PowerPoint</vt:lpstr>
      <vt:lpstr>Обновленный ФГОС СОО</vt:lpstr>
      <vt:lpstr>Обновленный ФГОС СОО</vt:lpstr>
      <vt:lpstr>Какие предметы будут изучать школьники старших классов?</vt:lpstr>
      <vt:lpstr>Какие предметы будут изучать школьники старших классов?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Обновленный ФГОС среднего общего образования</dc:title>
  <dc:creator>rmudc</dc:creator>
  <cp:lastModifiedBy>Учетная запись Майкрософт</cp:lastModifiedBy>
  <cp:revision>8</cp:revision>
  <dcterms:created xsi:type="dcterms:W3CDTF">2023-03-27T08:59:07Z</dcterms:created>
  <dcterms:modified xsi:type="dcterms:W3CDTF">2023-04-24T08:14:10Z</dcterms:modified>
</cp:coreProperties>
</file>